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22F9A-90D1-4409-BFAC-5D2B07A225FB}" type="datetimeFigureOut">
              <a:rPr lang="en-US" smtClean="0"/>
              <a:t>2021-05-05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7ECD7-ACC2-489C-A1E0-1585DF89E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4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7F11C-D18C-420A-8288-C7019F70C841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3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792B-40FB-4DC4-A7C3-6BAE9D67B9F2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7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50F5-5505-44AC-908A-D4B6762C5755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254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9E1C-3655-44B4-900E-37223F539B37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4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25C1-1428-4CFD-BDBF-C5916C567BC6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7995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17B3-73E0-41C8-8FB2-41727FCC3AC7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99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D0B8-D18C-4D78-BECB-52CDD30A857F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75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46C-0B2B-427E-877C-5F7B449F310F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1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6F7B3-8384-4333-BD59-99364CA5B027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C212F-D90C-474F-9C31-0AB823C57CE4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94E4-75A9-4373-8E92-C2295E1F856D}" type="datetime1">
              <a:rPr lang="en-US" smtClean="0"/>
              <a:t>2021-05-05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53421-2E10-49C4-A766-C03C2603E1A3}" type="datetime1">
              <a:rPr lang="en-US" smtClean="0"/>
              <a:t>2021-05-05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2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872CE-BF8B-4011-8731-59843AB880D1}" type="datetime1">
              <a:rPr lang="en-US" smtClean="0"/>
              <a:t>2021-05-05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7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40DD-5115-4B9E-9D02-C40AD8711335}" type="datetime1">
              <a:rPr lang="en-US" smtClean="0"/>
              <a:t>2021-05-05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61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5BBE-CC80-467E-BD27-FB20E2FE4CD8}" type="datetime1">
              <a:rPr lang="en-US" smtClean="0"/>
              <a:t>2021-05-05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5BE1-1F63-4F69-8A00-356839AA207B}" type="datetime1">
              <a:rPr lang="en-US" smtClean="0"/>
              <a:t>2021-05-05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BDD98-8181-4F0F-BB0B-F397A9A3E879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3E13BF-E314-47DD-83DB-BDD52B0CF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6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3C12-DA7E-47B2-9594-1DDCB1C53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464" y="1213105"/>
            <a:ext cx="8609711" cy="2838196"/>
          </a:xfrm>
        </p:spPr>
        <p:txBody>
          <a:bodyPr anchor="t">
            <a:noAutofit/>
          </a:bodyPr>
          <a:lstStyle/>
          <a:p>
            <a:r>
              <a:rPr lang="en-US" sz="4000" dirty="0"/>
              <a:t>Final Project of Applied Data Science Capstone</a:t>
            </a:r>
            <a:br>
              <a:rPr lang="en-US" sz="4000" dirty="0"/>
            </a:br>
            <a:r>
              <a:rPr lang="en-US" sz="4000" dirty="0"/>
              <a:t>- Find a new living area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10031-9D22-4D05-ABBA-8580D3067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538" y="4051300"/>
            <a:ext cx="7767637" cy="1898396"/>
          </a:xfrm>
        </p:spPr>
        <p:txBody>
          <a:bodyPr>
            <a:normAutofit/>
          </a:bodyPr>
          <a:lstStyle/>
          <a:p>
            <a:r>
              <a:rPr lang="en-US" dirty="0"/>
              <a:t>Coursera - Applied Data Science Capstone</a:t>
            </a:r>
          </a:p>
          <a:p>
            <a:r>
              <a:rPr lang="en-US" dirty="0"/>
              <a:t>Capstone Project - The Battle of Neighborhoods</a:t>
            </a:r>
          </a:p>
          <a:p>
            <a:r>
              <a:rPr lang="en-US" dirty="0"/>
              <a:t>2021.05.05</a:t>
            </a:r>
          </a:p>
          <a:p>
            <a:r>
              <a:rPr lang="en-US" dirty="0"/>
              <a:t> Chien-Hsi Chen</a:t>
            </a:r>
          </a:p>
        </p:txBody>
      </p:sp>
    </p:spTree>
    <p:extLst>
      <p:ext uri="{BB962C8B-B14F-4D97-AF65-F5344CB8AC3E}">
        <p14:creationId xmlns:p14="http://schemas.microsoft.com/office/powerpoint/2010/main" val="78894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791F8-C5DC-44A6-9A33-3616C56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D8280E-6DF8-45D8-86FE-24E9F30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We narrow down from 100 neighborhoods to around 30, based on the requirement of the client</a:t>
            </a:r>
            <a:endParaRPr lang="en-US" sz="18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060268-529C-48A7-A471-F9AF7E74A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9327-540C-4615-B7AF-7142583159B1}" type="datetime1">
              <a:rPr lang="en-US" smtClean="0"/>
              <a:t>2021-05-05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4D93C-BECA-4867-90D0-D9CF3CD9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D2483-46E0-4F86-9BFD-54C4CBAA5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0867" y="2844672"/>
            <a:ext cx="11150266" cy="30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44EF-83FF-4FF6-B145-D0F7F7A7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2ACC-8AC2-4CBA-B5D8-4168701B5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neighborhood with postal code “M5X” should be the suitable choice</a:t>
            </a:r>
            <a:r>
              <a:rPr lang="zh-TW" altLang="en-US" dirty="0"/>
              <a:t> </a:t>
            </a:r>
            <a:r>
              <a:rPr lang="en-US" altLang="zh-TW" dirty="0"/>
              <a:t>and is shown on the map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51AC2-55EE-4AA4-9398-1CC3E7362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6F7B3-8384-4333-BD59-99364CA5B027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F377F-5063-46E4-8690-A774EB4A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55F3C-153E-4037-9CFA-CEE1B5EAF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0663" y="2818492"/>
            <a:ext cx="11364003" cy="803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9FE2C-DFE7-4F3F-8946-819A6211A8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2600" y="3639072"/>
            <a:ext cx="4836477" cy="31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D8C7-F9DF-487B-913F-0574B4AD4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Discussion and </a:t>
            </a:r>
            <a:r>
              <a:rPr lang="en-US" altLang="zh-TW" dirty="0"/>
              <a:t>C</a:t>
            </a:r>
            <a:r>
              <a:rPr lang="en-US" dirty="0"/>
              <a:t>onclusion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C5D09F-23B8-45A9-88FE-B39B04ED6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criteria for getting the end results in this project</a:t>
            </a:r>
          </a:p>
          <a:p>
            <a:pPr lvl="1"/>
            <a:r>
              <a:rPr lang="en-US" dirty="0"/>
              <a:t>Top common venue: the restaurants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common venue: coffee shops and sports related facilities</a:t>
            </a:r>
          </a:p>
          <a:p>
            <a:pPr lvl="1"/>
            <a:r>
              <a:rPr lang="en-US" dirty="0"/>
              <a:t>Exclusion criteria: venues that could cause allergy</a:t>
            </a:r>
          </a:p>
          <a:p>
            <a:r>
              <a:rPr lang="en-US" dirty="0"/>
              <a:t>The most suitable neighborhoods for David to live in Toronto </a:t>
            </a:r>
          </a:p>
          <a:p>
            <a:pPr lvl="1"/>
            <a:r>
              <a:rPr lang="en-US" dirty="0"/>
              <a:t>First Canadian Place or</a:t>
            </a:r>
          </a:p>
          <a:p>
            <a:pPr lvl="1"/>
            <a:r>
              <a:rPr lang="en-US" dirty="0"/>
              <a:t>Underground city, which are both inside Downtown Toronto.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6991F-ECA0-4D12-98FB-116EB73B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</p:spPr>
        <p:txBody>
          <a:bodyPr/>
          <a:lstStyle/>
          <a:p>
            <a:fld id="{1E56F7B3-8384-4333-BD59-99364CA5B027}" type="datetime1">
              <a:rPr lang="en-US" smtClean="0"/>
              <a:pPr/>
              <a:t>2021-05-05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2C4A-1300-460E-9894-F442D49F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1C3E13BF-E314-47DD-83DB-BDD52B0CF3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3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FF7C-872B-422D-8F9F-81AC178C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88E77-C0EB-48E1-ACBF-E67E9C2E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thorough investigation of the price of apartments located in these two neighborhoods should be conducted</a:t>
            </a:r>
          </a:p>
          <a:p>
            <a:r>
              <a:rPr lang="en-US" dirty="0"/>
              <a:t>Further information required from</a:t>
            </a:r>
            <a:r>
              <a:rPr lang="zh-TW" altLang="en-US" dirty="0"/>
              <a:t> </a:t>
            </a:r>
            <a:r>
              <a:rPr lang="en-US" altLang="zh-TW" dirty="0"/>
              <a:t>the client</a:t>
            </a:r>
            <a:endParaRPr lang="en-US" dirty="0"/>
          </a:p>
          <a:p>
            <a:pPr lvl="1"/>
            <a:r>
              <a:rPr lang="en-US" dirty="0"/>
              <a:t>Size of the apartment</a:t>
            </a:r>
          </a:p>
          <a:p>
            <a:pPr lvl="1"/>
            <a:r>
              <a:rPr lang="en-US" dirty="0"/>
              <a:t>Room numbers</a:t>
            </a:r>
          </a:p>
          <a:p>
            <a:pPr lvl="1"/>
            <a:r>
              <a:rPr lang="en-US" dirty="0"/>
              <a:t>Interior design</a:t>
            </a:r>
          </a:p>
          <a:p>
            <a:pPr lvl="1"/>
            <a:r>
              <a:rPr lang="en-US" dirty="0"/>
              <a:t>And more…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89BB-B73F-4EC0-B2FF-D05C45CC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6F7B3-8384-4333-BD59-99364CA5B027}" type="datetime1">
              <a:rPr lang="en-US" smtClean="0"/>
              <a:t>2021-05-05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2B529-7FFB-49A6-9281-46068EC6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0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CCCB-60AE-4657-97F2-ADFC8D01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645D-2E99-43F6-A1FB-42D5CD264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for this project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 and Conclusion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D5750F-D673-4FB7-9C8A-FD0CA2A6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E958C-683C-45C3-AAA5-68425E4DBFAF}" type="datetime1">
              <a:rPr lang="en-US" smtClean="0"/>
              <a:t>2021-05-05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17153-FEE4-4907-8D82-6E089A72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7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3AB9-DFB6-48E9-AB21-255AB3FF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96F97-89A7-4B67-A1CE-2CDCBB7C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Many purposes to move, new job, study, retirement</a:t>
            </a:r>
          </a:p>
          <a:p>
            <a:r>
              <a:rPr lang="en-US" dirty="0"/>
              <a:t>Moving is hard, especially to a strange place or foreign countries</a:t>
            </a:r>
          </a:p>
          <a:p>
            <a:r>
              <a:rPr lang="en-US" dirty="0"/>
              <a:t>Information of the place to move is everywhere but also nowhere</a:t>
            </a:r>
          </a:p>
          <a:p>
            <a:r>
              <a:rPr lang="en-US" dirty="0"/>
              <a:t>Quality of life (QoL) is the key to decide where to live</a:t>
            </a:r>
          </a:p>
          <a:p>
            <a:pPr lvl="1"/>
            <a:r>
              <a:rPr lang="en-US" dirty="0"/>
              <a:t>Many factors</a:t>
            </a:r>
          </a:p>
          <a:p>
            <a:r>
              <a:rPr lang="en-US" dirty="0"/>
              <a:t>A quick and thorough way to gather information to help decide where would be a suitable residential area is required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480E8D-4D07-44D5-BDAE-9CF109B0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F1F3F-98DF-4DB1-A8BD-826C475D2B81}" type="datetime1">
              <a:rPr lang="en-US" smtClean="0"/>
              <a:t>2021-05-05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05AF7-3CEF-41C9-A196-EB102B86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E8FA-2C95-440B-977F-F7251D27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Scenario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E676-5126-4284-A4C3-C6A44979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David, a software engineer</a:t>
            </a:r>
          </a:p>
          <a:p>
            <a:pPr lvl="1"/>
            <a:r>
              <a:rPr lang="en-US" dirty="0"/>
              <a:t>Home office and only sometimes to the office for meetings. 	</a:t>
            </a:r>
          </a:p>
          <a:p>
            <a:pPr lvl="1"/>
            <a:r>
              <a:rPr lang="en-US" dirty="0"/>
              <a:t>The distance between his home and office is not important </a:t>
            </a:r>
          </a:p>
          <a:p>
            <a:pPr lvl="1"/>
            <a:r>
              <a:rPr lang="en-US" dirty="0"/>
              <a:t>The quality of life is the thing he cares the most</a:t>
            </a:r>
          </a:p>
          <a:p>
            <a:r>
              <a:rPr lang="en-US" dirty="0"/>
              <a:t>Requirements for the new home</a:t>
            </a:r>
          </a:p>
          <a:p>
            <a:pPr lvl="1"/>
            <a:r>
              <a:rPr lang="en-US" dirty="0"/>
              <a:t>Restaurants right down the street within 200 meters</a:t>
            </a:r>
          </a:p>
          <a:p>
            <a:pPr lvl="1"/>
            <a:r>
              <a:rPr lang="en-US" dirty="0"/>
              <a:t>Fresh coffee from the coffee shops </a:t>
            </a:r>
          </a:p>
          <a:p>
            <a:pPr lvl="1"/>
            <a:r>
              <a:rPr lang="en-US" dirty="0"/>
              <a:t>Work out in a gym after the long working time</a:t>
            </a:r>
          </a:p>
          <a:p>
            <a:pPr lvl="1"/>
            <a:r>
              <a:rPr lang="en-US" dirty="0"/>
              <a:t>Avoid any areas that may cause allergies, such as parks, flower stores, pet stores, or something similar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397B5-DA9C-4463-A3CC-B982CC49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6D30-5C88-4CF6-9DE0-8B6A1BB43BF1}" type="datetime1">
              <a:rPr lang="en-US" smtClean="0"/>
              <a:t>2021-05-05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9C9C0-BECD-4A48-8E15-81779A45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B5AB-76D6-42CC-97FA-913C79DC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Data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6F53-F314-4F05-9ADF-70969258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Borough data of Toronto from Wikipedia</a:t>
            </a:r>
          </a:p>
          <a:p>
            <a:r>
              <a:rPr lang="en-US" dirty="0"/>
              <a:t>Location data from Foursquare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C3DC41-7817-4D22-AE6C-5A845052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0050-FCC5-4CD6-9B5E-853A60597460}" type="datetime1">
              <a:rPr lang="en-US" smtClean="0"/>
              <a:t>2021-05-05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9AE9-EF12-4C96-9C7E-76D59013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9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6AAA-0E46-4C94-B77A-AD307179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0F05-5F22-4538-9208-717D742A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Retrieve necessary location data from Wiki and Foursquare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21D95-5E31-494A-8AAE-B0E2EACA973B}"/>
              </a:ext>
            </a:extLst>
          </p:cNvPr>
          <p:cNvPicPr/>
          <p:nvPr/>
        </p:nvPicPr>
        <p:blipFill rotWithShape="1">
          <a:blip r:embed="rId2"/>
          <a:srcRect b="17301"/>
          <a:stretch/>
        </p:blipFill>
        <p:spPr bwMode="auto">
          <a:xfrm>
            <a:off x="1006282" y="2720438"/>
            <a:ext cx="8204333" cy="2865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C5A77CA-5F31-4F5C-9E01-A86E08F8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66959-6C06-4597-855B-AA7CA5436DE4}" type="datetime1">
              <a:rPr lang="en-US" smtClean="0"/>
              <a:t>2021-05-05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9C9315-5119-4C7B-A95A-2A836647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BC87-C971-45C5-8E1B-FFD568F2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Clean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F30A-1F4D-44BF-8B66-F075B068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Retrieve location data from Foursquare</a:t>
            </a:r>
          </a:p>
          <a:p>
            <a:r>
              <a:rPr lang="en-US" dirty="0"/>
              <a:t>Categorized the shops into bigger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7BB68-C699-4B04-BAD9-C5ADAAA5FE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881" y="3142328"/>
            <a:ext cx="11352237" cy="3129223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4AEEF64-CBD6-475B-8180-EA4A2D46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574F6-B97A-4CF1-A115-174367127D1F}" type="datetime1">
              <a:rPr lang="en-US" smtClean="0"/>
              <a:t>2021-05-05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5B4920-8E5F-423F-8306-EFE9EC3C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5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B7AB-7BC5-4764-AC95-58709904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Perform analysis, clustering,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0DC63-0F9C-4B75-9975-B1D18C27D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altLang="zh-TW" dirty="0"/>
              <a:t>K</a:t>
            </a:r>
            <a:r>
              <a:rPr lang="en-US" dirty="0"/>
              <a:t>-means clustering performed</a:t>
            </a:r>
          </a:p>
          <a:p>
            <a:r>
              <a:rPr lang="en-US" dirty="0"/>
              <a:t>Sorted the </a:t>
            </a:r>
            <a:r>
              <a:rPr lang="en-US" dirty="0" err="1"/>
              <a:t>dataframe</a:t>
            </a:r>
            <a:r>
              <a:rPr lang="en-US" dirty="0"/>
              <a:t> with the top 5 venues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873B7-4348-43D6-8F41-12BB311C08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556" y="3253440"/>
            <a:ext cx="11952888" cy="169506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F6E8CB9-6B00-466A-8F2A-04F8F5EF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43586-4F9F-4978-9F57-47906D1F429F}" type="datetime1">
              <a:rPr lang="en-US" smtClean="0"/>
              <a:t>2021-05-05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7A6DBD-404C-48DE-AC65-3E79AAEE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B7471-A12C-49DD-A852-4A3DC769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Perform analysis, clustering, and 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65B91D-B090-4C61-ABE3-5523931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PMingLiU" panose="02020500000000000000" pitchFamily="18" charset="-120"/>
                <a:cs typeface="Arial" panose="020B0604020202020204" pitchFamily="34" charset="0"/>
              </a:rPr>
              <a:t>The distribution of all the clustered neighborhoods differentiated by color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68132-F4DF-45D2-B65E-A7C95AB90F0D}"/>
              </a:ext>
            </a:extLst>
          </p:cNvPr>
          <p:cNvPicPr/>
          <p:nvPr/>
        </p:nvPicPr>
        <p:blipFill rotWithShape="1">
          <a:blip r:embed="rId2"/>
          <a:srcRect l="8715" t="11621" r="10528" b="9439"/>
          <a:stretch/>
        </p:blipFill>
        <p:spPr>
          <a:xfrm>
            <a:off x="1384618" y="2529840"/>
            <a:ext cx="7033133" cy="418923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F820920-3855-455D-89D9-217C57DC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85AA8-7680-45EF-A3A0-56BEC882C585}" type="datetime1">
              <a:rPr lang="en-US" smtClean="0"/>
              <a:t>2021-05-05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B19D41-E375-4967-AB9A-4E123CCA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E13BF-E314-47DD-83DB-BDD52B0CF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483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440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Final Project of Applied Data Science Capstone - Find a new living area in Toronto</vt:lpstr>
      <vt:lpstr>Content</vt:lpstr>
      <vt:lpstr>Introduction</vt:lpstr>
      <vt:lpstr>Scenario for this project</vt:lpstr>
      <vt:lpstr>Data for this project</vt:lpstr>
      <vt:lpstr>Methods</vt:lpstr>
      <vt:lpstr>Clean up data</vt:lpstr>
      <vt:lpstr>Perform analysis, clustering, and visualization</vt:lpstr>
      <vt:lpstr>Perform analysis, clustering, and visualization</vt:lpstr>
      <vt:lpstr>Results </vt:lpstr>
      <vt:lpstr>Results</vt:lpstr>
      <vt:lpstr>Discussion and Conclusion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of Applied Data Science Capstone - Find a new living area in Toronto</dc:title>
  <dc:creator>David Chen</dc:creator>
  <cp:lastModifiedBy>David Chen</cp:lastModifiedBy>
  <cp:revision>22</cp:revision>
  <dcterms:created xsi:type="dcterms:W3CDTF">2021-05-05T07:55:36Z</dcterms:created>
  <dcterms:modified xsi:type="dcterms:W3CDTF">2021-05-05T08:54:45Z</dcterms:modified>
</cp:coreProperties>
</file>